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371638-4455-490F-BE60-CE53B83E73CE}" type="datetimeFigureOut">
              <a:rPr lang="hu-HU" smtClean="0"/>
              <a:pPr/>
              <a:t>2014.11.30.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1A0060-09A7-4041-80ED-7705438CC495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Fighting against Corruption – Ombudsman and Media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Lóránt </a:t>
            </a:r>
            <a:r>
              <a:rPr lang="hu-HU" dirty="0" err="1" smtClean="0"/>
              <a:t>Csink</a:t>
            </a:r>
            <a:endParaRPr lang="hu-HU" dirty="0" smtClean="0"/>
          </a:p>
          <a:p>
            <a:r>
              <a:rPr lang="hu-HU" dirty="0" smtClean="0"/>
              <a:t>Office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Commissioner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Fundamental</a:t>
            </a:r>
            <a:r>
              <a:rPr lang="hu-HU" dirty="0" smtClean="0"/>
              <a:t> </a:t>
            </a:r>
            <a:r>
              <a:rPr lang="hu-HU" dirty="0" err="1" smtClean="0"/>
              <a:t>Rights</a:t>
            </a:r>
            <a:r>
              <a:rPr lang="hu-HU" dirty="0" smtClean="0"/>
              <a:t>, Hungary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Role</a:t>
            </a:r>
            <a:r>
              <a:rPr lang="hu-HU" dirty="0" smtClean="0"/>
              <a:t> of Ombudsman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‘people’s advocate’ – handling individual complaints</a:t>
            </a:r>
          </a:p>
          <a:p>
            <a:r>
              <a:rPr lang="en-US" dirty="0" smtClean="0"/>
              <a:t>‘watchdog’ – monitoring the executive</a:t>
            </a:r>
          </a:p>
          <a:p>
            <a:r>
              <a:rPr lang="en-US" dirty="0" smtClean="0"/>
              <a:t>out of the executive</a:t>
            </a:r>
          </a:p>
          <a:p>
            <a:pPr lvl="1"/>
            <a:r>
              <a:rPr lang="en-US" dirty="0" smtClean="0"/>
              <a:t>no binding decisions</a:t>
            </a:r>
          </a:p>
          <a:p>
            <a:pPr lvl="1"/>
            <a:r>
              <a:rPr lang="en-US" dirty="0" smtClean="0"/>
              <a:t>no fines</a:t>
            </a:r>
          </a:p>
          <a:p>
            <a:pPr lvl="1"/>
            <a:r>
              <a:rPr lang="en-US" dirty="0" smtClean="0"/>
              <a:t>no effective remedies</a:t>
            </a:r>
          </a:p>
          <a:p>
            <a:r>
              <a:rPr lang="en-US" dirty="0" smtClean="0"/>
              <a:t>not oblige but convince</a:t>
            </a:r>
          </a:p>
          <a:p>
            <a:r>
              <a:rPr lang="en-US" dirty="0" smtClean="0"/>
              <a:t>necessity of being trusted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Ombudsman </a:t>
            </a:r>
            <a:r>
              <a:rPr lang="hu-HU" dirty="0" err="1" smtClean="0"/>
              <a:t>against</a:t>
            </a:r>
            <a:r>
              <a:rPr lang="hu-HU" dirty="0" smtClean="0"/>
              <a:t> </a:t>
            </a:r>
            <a:r>
              <a:rPr lang="hu-HU" dirty="0" err="1" smtClean="0"/>
              <a:t>Corruption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competence: </a:t>
            </a:r>
            <a:r>
              <a:rPr lang="hu-HU" dirty="0" err="1" smtClean="0"/>
              <a:t>whistle</a:t>
            </a:r>
            <a:r>
              <a:rPr lang="en-US" dirty="0" smtClean="0"/>
              <a:t>-blower protection</a:t>
            </a:r>
          </a:p>
          <a:p>
            <a:r>
              <a:rPr lang="en-US" dirty="0" smtClean="0"/>
              <a:t>Coordinative tasks</a:t>
            </a:r>
          </a:p>
          <a:p>
            <a:r>
              <a:rPr lang="en-US" dirty="0" smtClean="0"/>
              <a:t>Raising public awareness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Role</a:t>
            </a:r>
            <a:r>
              <a:rPr lang="hu-HU" dirty="0" smtClean="0"/>
              <a:t> of Media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Reveal – investigative journalism</a:t>
            </a:r>
          </a:p>
          <a:p>
            <a:r>
              <a:rPr lang="en-US" dirty="0" smtClean="0"/>
              <a:t>Lack of tradition</a:t>
            </a:r>
          </a:p>
          <a:p>
            <a:r>
              <a:rPr lang="en-US" dirty="0" smtClean="0"/>
              <a:t>Case-law: fake video</a:t>
            </a:r>
          </a:p>
          <a:p>
            <a:r>
              <a:rPr lang="en-US" dirty="0" smtClean="0"/>
              <a:t>Essential element: access to public information – no difference between journalists and individuals</a:t>
            </a:r>
          </a:p>
          <a:p>
            <a:r>
              <a:rPr lang="en-US" dirty="0" smtClean="0"/>
              <a:t>Separate institution for freedom information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Ombudsman’s</a:t>
            </a:r>
            <a:r>
              <a:rPr lang="hu-HU" dirty="0" smtClean="0"/>
              <a:t> </a:t>
            </a:r>
            <a:r>
              <a:rPr lang="hu-HU" dirty="0" err="1" smtClean="0"/>
              <a:t>Activity</a:t>
            </a:r>
            <a:r>
              <a:rPr lang="hu-HU" dirty="0" smtClean="0"/>
              <a:t> </a:t>
            </a:r>
            <a:r>
              <a:rPr lang="hu-HU" dirty="0" err="1" smtClean="0"/>
              <a:t>concerning</a:t>
            </a:r>
            <a:r>
              <a:rPr lang="hu-HU" dirty="0" smtClean="0"/>
              <a:t> Media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/>
          <a:lstStyle/>
          <a:p>
            <a:r>
              <a:rPr lang="hu-HU" dirty="0" err="1" smtClean="0"/>
              <a:t>Commercial</a:t>
            </a:r>
            <a:r>
              <a:rPr lang="hu-HU" dirty="0" smtClean="0"/>
              <a:t> </a:t>
            </a:r>
            <a:r>
              <a:rPr lang="hu-HU" dirty="0" err="1" smtClean="0"/>
              <a:t>media</a:t>
            </a:r>
            <a:r>
              <a:rPr lang="hu-HU" dirty="0" smtClean="0"/>
              <a:t> out of </a:t>
            </a:r>
            <a:r>
              <a:rPr lang="hu-HU" dirty="0" err="1" smtClean="0"/>
              <a:t>scope</a:t>
            </a:r>
            <a:r>
              <a:rPr lang="hu-HU" dirty="0" smtClean="0"/>
              <a:t> – Media </a:t>
            </a:r>
            <a:r>
              <a:rPr lang="hu-HU" dirty="0" err="1" smtClean="0"/>
              <a:t>Council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be </a:t>
            </a:r>
            <a:r>
              <a:rPr lang="hu-HU" dirty="0" err="1" smtClean="0"/>
              <a:t>enquired</a:t>
            </a:r>
            <a:endParaRPr lang="hu-HU" dirty="0" smtClean="0"/>
          </a:p>
          <a:p>
            <a:r>
              <a:rPr lang="hu-HU" dirty="0" err="1" smtClean="0"/>
              <a:t>Abstract</a:t>
            </a:r>
            <a:r>
              <a:rPr lang="hu-HU" dirty="0" smtClean="0"/>
              <a:t> </a:t>
            </a:r>
            <a:r>
              <a:rPr lang="hu-HU" dirty="0" err="1" smtClean="0"/>
              <a:t>review</a:t>
            </a:r>
            <a:r>
              <a:rPr lang="hu-HU" dirty="0" smtClean="0"/>
              <a:t> of </a:t>
            </a:r>
            <a:r>
              <a:rPr lang="hu-HU" dirty="0" err="1" smtClean="0"/>
              <a:t>laws</a:t>
            </a:r>
            <a:r>
              <a:rPr lang="hu-HU" dirty="0" smtClean="0"/>
              <a:t> – </a:t>
            </a:r>
            <a:r>
              <a:rPr lang="hu-HU" dirty="0" err="1" smtClean="0"/>
              <a:t>ensuring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frames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freedom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press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Thank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attention</a:t>
            </a:r>
            <a:r>
              <a:rPr lang="hu-HU" dirty="0" smtClean="0"/>
              <a:t>!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4005064"/>
            <a:ext cx="6400800" cy="1752600"/>
          </a:xfrm>
        </p:spPr>
        <p:txBody>
          <a:bodyPr/>
          <a:lstStyle/>
          <a:p>
            <a:r>
              <a:rPr lang="hu-HU" dirty="0" smtClean="0"/>
              <a:t>lorant.csink@ajbh.hu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138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Áramlás</vt:lpstr>
      <vt:lpstr>Fighting against Corruption – Ombudsman and Media</vt:lpstr>
      <vt:lpstr>Role of Ombudsman</vt:lpstr>
      <vt:lpstr>Ombudsman against Corruption</vt:lpstr>
      <vt:lpstr>Role of Media</vt:lpstr>
      <vt:lpstr>Ombudsman’s Activity concerning Media</vt:lpstr>
      <vt:lpstr>Thank you for your attention!</vt:lpstr>
    </vt:vector>
  </TitlesOfParts>
  <Company>Alapvető Jogok Biztosának Hivatala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Fighting against Corruption – Ombudsman and Media</dc:title>
  <dc:creator>ajbh</dc:creator>
  <cp:lastModifiedBy>maja</cp:lastModifiedBy>
  <cp:revision>4</cp:revision>
  <dcterms:created xsi:type="dcterms:W3CDTF">2014-11-28T20:47:07Z</dcterms:created>
  <dcterms:modified xsi:type="dcterms:W3CDTF">2014-11-30T15:17:32Z</dcterms:modified>
</cp:coreProperties>
</file>